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8972FB-C00E-4FDD-9F23-EB8D53E3B9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DD594E3-33A5-4F65-B59C-5104701F05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C167EC4-61E0-4841-B69B-3224359DE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955E-F686-4AF2-9D76-27F9CEFEAE3C}" type="datetimeFigureOut">
              <a:rPr lang="pt-BR" smtClean="0"/>
              <a:t>07/01/2022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D76E454-2367-49D3-A62B-B5E18F2FA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B05E60-ACDD-4F0F-AC13-7E6888713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F796-3207-478C-B76F-788AE2EA97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9523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8F4C8F-DFA9-46D8-A0D4-75C37A621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D834912-A2B3-42F5-8B6C-94E4CC33A2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75B5D21-BCF1-48D2-B563-49D5CE3E6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955E-F686-4AF2-9D76-27F9CEFEAE3C}" type="datetimeFigureOut">
              <a:rPr lang="pt-BR" smtClean="0"/>
              <a:t>07/01/2022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2303A2-D981-4B25-90B5-A4B7217D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136EB41-BADE-4601-8A0A-BD7493148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F796-3207-478C-B76F-788AE2EA97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6704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136F9F7-975E-4C1F-BD86-4F8FD87985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DDC1F76-5BE5-416E-AC40-7B2DAA89A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88E402B-E6CD-4E6E-B1E5-2B800FD9A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955E-F686-4AF2-9D76-27F9CEFEAE3C}" type="datetimeFigureOut">
              <a:rPr lang="pt-BR" smtClean="0"/>
              <a:t>07/01/2022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8826944-4CFC-47D3-9C16-3D60E6E23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C517AE-94EF-4023-91BB-14ED68E91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F796-3207-478C-B76F-788AE2EA97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5273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5E9B37-E7DB-4AA4-8055-8829D7D4B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0CD8D6-F5C8-4531-90C4-53E94D9B0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BCC519D-2988-47D7-AD45-7FFA6F971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955E-F686-4AF2-9D76-27F9CEFEAE3C}" type="datetimeFigureOut">
              <a:rPr lang="pt-BR" smtClean="0"/>
              <a:t>07/01/2022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A5F64F6-5AED-4898-868B-F70B46667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555B1B2-6BFB-4326-899A-1B0959C2C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F796-3207-478C-B76F-788AE2EA97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027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B1BB8C-F417-4CCD-9901-DE0DDEF9E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7EE6280-8384-46B2-A3F5-C64E65E22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2B9366F-EB35-4054-B974-F3BD9E6F3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955E-F686-4AF2-9D76-27F9CEFEAE3C}" type="datetimeFigureOut">
              <a:rPr lang="pt-BR" smtClean="0"/>
              <a:t>07/01/2022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D6632AB-3DB0-46F0-812E-4F6A219AF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78D42F-8255-4130-B1B7-57E525F3E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F796-3207-478C-B76F-788AE2EA97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8581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EF5BBE-3B61-43F9-B125-8137412F3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F2124B-97AA-4949-9A16-1CBA162337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B0C0364-7051-4064-82CE-BB62EBE2E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6F12D6C-6988-4F13-8FD3-7777B0B28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955E-F686-4AF2-9D76-27F9CEFEAE3C}" type="datetimeFigureOut">
              <a:rPr lang="pt-BR" smtClean="0"/>
              <a:t>07/01/2022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E33BB69-CFD4-414D-B2D2-B4FCB0C6F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4F60C6C-DA6A-40A5-AC74-785395DA1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F796-3207-478C-B76F-788AE2EA97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745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21F2F0-EE98-4C34-A198-A174F131F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7EBF82D-A3B6-4A56-8D1E-8DA21AB2E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420A61D-3491-4BB5-91AE-B1009567FF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0B45DD6-A877-44FB-8D5B-2ACA6119F9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5A5F565-7E21-45A3-A727-D5A0C1AD58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02A289D-732A-4AE5-84AC-74768E47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955E-F686-4AF2-9D76-27F9CEFEAE3C}" type="datetimeFigureOut">
              <a:rPr lang="pt-BR" smtClean="0"/>
              <a:t>07/01/2022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0872D16-EC27-4446-BD47-D4CECE5C0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E286607-C4B8-4034-B1D5-6D4162ADE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F796-3207-478C-B76F-788AE2EA97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20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FD21B6-E3D9-4BBE-8889-C2AC6C6CB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DFDCF4E-B3CB-4FE0-BF3F-E8271EC62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955E-F686-4AF2-9D76-27F9CEFEAE3C}" type="datetimeFigureOut">
              <a:rPr lang="pt-BR" smtClean="0"/>
              <a:t>07/01/2022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74B2C62-E8B0-4DD1-8540-E4A9F48F6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D05E9EE-7BEC-426D-8C69-6FB558B86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F796-3207-478C-B76F-788AE2EA97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866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67DD730-F175-4715-8103-F37A6DC39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955E-F686-4AF2-9D76-27F9CEFEAE3C}" type="datetimeFigureOut">
              <a:rPr lang="pt-BR" smtClean="0"/>
              <a:t>07/01/2022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D87B6C3-DDF9-4410-B5CE-D769EACC0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B245C58-50FC-4B2E-B7FF-CE87CDABF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F796-3207-478C-B76F-788AE2EA97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9619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DE2643-5D3B-4180-BA74-FD19B1458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6287AC-EE7A-4B00-A1C0-D9B8EE35E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EB387DE-1AA7-4641-AC73-38FC0E717B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6BF9B05-6AF1-443F-B1AF-709E4EA74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955E-F686-4AF2-9D76-27F9CEFEAE3C}" type="datetimeFigureOut">
              <a:rPr lang="pt-BR" smtClean="0"/>
              <a:t>07/01/2022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5B091BC-76C4-4799-9901-B242292E4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27FBE31-4A76-41C7-B80A-F268728B7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F796-3207-478C-B76F-788AE2EA97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1524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974318-DD06-4BDB-BCE9-EBBB25FD6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C39A9A2-98D3-420A-AFB7-B19F87510F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2D1136F-9F15-4270-A1B0-8B5B48AD15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BDBA6E9-977F-40B1-A570-242284D47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955E-F686-4AF2-9D76-27F9CEFEAE3C}" type="datetimeFigureOut">
              <a:rPr lang="pt-BR" smtClean="0"/>
              <a:t>07/01/2022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1E82BD9-5842-448D-9642-DF373DD88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7885AAD-DD55-4F0C-B9F6-51293C401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F796-3207-478C-B76F-788AE2EA97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775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845E715-24BD-4ED9-A863-F4C67B902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B0CA9E8-64B8-4980-A437-3AB559C0EA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B46C9F-629C-4237-A3C1-2EE4A67E22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D955E-F686-4AF2-9D76-27F9CEFEAE3C}" type="datetimeFigureOut">
              <a:rPr lang="pt-BR" smtClean="0"/>
              <a:t>07/01/2022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7D4128-9C4C-4D86-8EF6-DD9F9E6EEE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23DFA23-2C80-4823-A22B-899975F732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3F796-3207-478C-B76F-788AE2EA97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8160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6912D3-D462-49BF-9E31-EB11CFE425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2E5C21A-9AE5-41C6-B1B4-0B40820A57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D51703E-4F1C-43C4-9C91-2BFCC5B697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533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6912D3-D462-49BF-9E31-EB11CFE425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2E5C21A-9AE5-41C6-B1B4-0B40820A57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78C36E2D-D8F1-4B45-A456-CFC510964F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6374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AESA-Pós</dc:creator>
  <cp:lastModifiedBy>AESA-Pós</cp:lastModifiedBy>
  <cp:revision>1</cp:revision>
  <dcterms:created xsi:type="dcterms:W3CDTF">2022-01-07T15:33:21Z</dcterms:created>
  <dcterms:modified xsi:type="dcterms:W3CDTF">2022-01-07T15:33:46Z</dcterms:modified>
</cp:coreProperties>
</file>