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3750C-855F-48DD-91BE-1A926165D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091F6A1-946A-4A90-BFAC-0BC5649D9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4D5801-FA64-41D9-AA34-929931296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DD2967-DEC4-4B47-9FF7-C82974D625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C5E43F-F851-43FD-80DC-629C9CE9A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96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497DE5-9703-4D2B-9B15-B585A536A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D8709D1-4E6C-48A6-A2BB-8F2FCBF43F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CDE811B-113B-41E9-A01F-60101FCBF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0C12F02-9A4B-40B7-9B20-22FC3E358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23CCC8-7361-4798-B12F-D270CDC48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93668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ACC3D18-99AD-49CF-ABDD-4E0C094E2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42A454AF-78EC-4E25-99DA-34DE596D4B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9A317F9-6CC5-4AED-9F2D-731545DD27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FEE298-EB49-4777-B8DE-5BDB4027A5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83FD76C-AD6E-4DA1-8B52-37B09BC78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9873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088981-0814-49AB-8EC8-ABC8B037A3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1B15460-B8A6-4D62-9DDB-95DAF5C6C0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E141B8-70BA-403C-978F-49CCB7487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B0116B9-C511-41BD-B347-8EB5AC2560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7E6B71-7154-45BE-928C-CA8AF11E4D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29993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E2E3E4-CFB8-408F-B8EE-D02CCF760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E9CD263-F873-43D1-BFB8-78BB1C2D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18B9B0C-551D-4E77-88B7-7A34282F4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C001EEB-B56B-4622-A367-942731E92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FC290D5-8D5C-405D-93CA-156210EC1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377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990CA5-BE21-41C7-AF6B-4CF46C021A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CD07F6-C07D-44D8-B341-9CFE7F73B2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F038D17-ACB1-4BE3-BB33-323CF1B22D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4D51C1BB-E83B-4CCC-9D97-18CE3866F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F7C7856D-E369-4D8A-AE79-AE94BC08A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FE26C2-F7E4-4E1C-A3F2-8D7DACDE60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6176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F6393E-D016-4758-8A20-011565B74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DDE502E-2092-4EBC-8F1A-7B7C0732A0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D7FC813-A728-4381-8967-72728F76F7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4321B596-FEE2-4926-902E-61CA63A4C1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085F388A-5D9F-460B-B880-63BCE68196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3FBCAB0-0608-4F88-85B2-8916A5F5B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56D3778-965A-4E6E-821B-5941AA457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D514C894-D5E0-4390-80AE-4B60DB272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99888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68718F-7F28-49AE-8102-5119600400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C957D0A4-A4F2-4ACC-AE09-C033802BA4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0820863-A10A-452F-8A11-B628D091D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18C87AB7-3EC5-4000-B91A-E78F0977FA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1668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63552280-01D4-4B07-A4AE-3346783D7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4D9348C0-B721-4ACD-AADA-6CFBF47D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814D48A-4CE6-4292-BCF8-3CEF967C0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8252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5CD598-1671-4069-BD50-3949FB8573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68CFFC82-BF16-4DE8-A38F-AD15404C92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A8C93F6-E3EA-4F06-84B2-37D1695941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909189-EC6C-454F-9667-77145A8A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80BE856-D6E5-4D69-A659-1C71006E7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8FC9541-495F-4AEC-BB64-CE46D1267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1441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336357-32BD-4BE3-80D8-6865CAE0B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C3EBDDA4-3934-4C8A-AF77-973D448C34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10AC3D0-28A7-4568-A980-F796072B22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B0037B24-0FF3-40D0-A6E5-016EEA43D3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2DB3FF5B-ADED-47B4-A378-9688ABF18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6121F428-7538-4054-8A70-07A398BAE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6076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3C1725-4A68-4115-A351-FEFD017AEC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78660D6-D506-4175-8B2F-0C1DF047C1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A5BEFA6-679E-4E3F-A5AC-9484B222F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36B46-5C78-4E66-B12F-C3246149152F}" type="datetimeFigureOut">
              <a:rPr lang="pt-BR" smtClean="0"/>
              <a:t>09/02/2022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7CBE987-87B1-4C5C-B140-E2E5299963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E30C930-F02E-430F-9FE5-2D77B94B1C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52BBE-2F4E-4924-B568-5B25238D248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908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1E4098-CF42-4EFD-B074-134BD7E3F2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E4DADEF-00D5-49EB-993B-9C22B18B92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60B67566-0141-4D4B-A2DE-A57DBFE26C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7285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FC9517C-7EAB-4E3F-90F8-0B01121D7B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6CE63EA6-9421-4490-8A17-831B5D5EE23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7150723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BC9B971-EE9A-43BB-A7DD-B8BCE024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D6D0A00-52C6-476D-ACA6-8F55F13E61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96856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60B206-F17F-428C-BA16-54D0FED4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84CAAEA4-0EB2-4FFA-B1D6-5EE7F73C59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40531635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AESA-Pós</dc:creator>
  <cp:lastModifiedBy>AESA-Pós</cp:lastModifiedBy>
  <cp:revision>1</cp:revision>
  <dcterms:created xsi:type="dcterms:W3CDTF">2022-02-09T13:05:35Z</dcterms:created>
  <dcterms:modified xsi:type="dcterms:W3CDTF">2022-02-09T13:05:50Z</dcterms:modified>
</cp:coreProperties>
</file>